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2312-53E8-471C-A544-984154801ADB}" type="datetimeFigureOut">
              <a:rPr lang="es-ES" smtClean="0"/>
              <a:t>23/10/2020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5210F-7FD3-44E6-B121-56EC56596D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808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2312-53E8-471C-A544-984154801ADB}" type="datetimeFigureOut">
              <a:rPr lang="es-ES" smtClean="0"/>
              <a:t>23/10/2020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5210F-7FD3-44E6-B121-56EC56596D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5871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2312-53E8-471C-A544-984154801ADB}" type="datetimeFigureOut">
              <a:rPr lang="es-ES" smtClean="0"/>
              <a:t>23/10/2020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5210F-7FD3-44E6-B121-56EC56596D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479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2312-53E8-471C-A544-984154801ADB}" type="datetimeFigureOut">
              <a:rPr lang="es-ES" smtClean="0"/>
              <a:t>23/10/2020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5210F-7FD3-44E6-B121-56EC56596D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656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2312-53E8-471C-A544-984154801ADB}" type="datetimeFigureOut">
              <a:rPr lang="es-ES" smtClean="0"/>
              <a:t>23/10/2020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5210F-7FD3-44E6-B121-56EC56596D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6567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2312-53E8-471C-A544-984154801ADB}" type="datetimeFigureOut">
              <a:rPr lang="es-ES" smtClean="0"/>
              <a:t>23/10/2020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5210F-7FD3-44E6-B121-56EC56596D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3024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2312-53E8-471C-A544-984154801ADB}" type="datetimeFigureOut">
              <a:rPr lang="es-ES" smtClean="0"/>
              <a:t>23/10/2020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5210F-7FD3-44E6-B121-56EC56596D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235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2312-53E8-471C-A544-984154801ADB}" type="datetimeFigureOut">
              <a:rPr lang="es-ES" smtClean="0"/>
              <a:t>23/10/2020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5210F-7FD3-44E6-B121-56EC56596D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29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2312-53E8-471C-A544-984154801ADB}" type="datetimeFigureOut">
              <a:rPr lang="es-ES" smtClean="0"/>
              <a:t>23/10/2020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5210F-7FD3-44E6-B121-56EC56596D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486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2312-53E8-471C-A544-984154801ADB}" type="datetimeFigureOut">
              <a:rPr lang="es-ES" smtClean="0"/>
              <a:t>23/10/2020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5210F-7FD3-44E6-B121-56EC56596D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010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2312-53E8-471C-A544-984154801ADB}" type="datetimeFigureOut">
              <a:rPr lang="es-ES" smtClean="0"/>
              <a:t>23/10/2020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5210F-7FD3-44E6-B121-56EC56596D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720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F2312-53E8-471C-A544-984154801ADB}" type="datetimeFigureOut">
              <a:rPr lang="es-ES" smtClean="0"/>
              <a:t>23/10/2020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5210F-7FD3-44E6-B121-56EC56596D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64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11" y="2060993"/>
            <a:ext cx="7873016" cy="419047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293640" y="1360379"/>
            <a:ext cx="4690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Programación multimedia y dispositivos móviles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" y="171847"/>
            <a:ext cx="2362200" cy="85725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662466" y="443753"/>
            <a:ext cx="61670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4000" i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layfair Display"/>
              </a:rPr>
              <a:t>DAM GRADO SUPERIOR</a:t>
            </a:r>
            <a:endParaRPr lang="es-ES" sz="4000" i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layfair Display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627" y="4528297"/>
            <a:ext cx="1143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58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335868" y="1065911"/>
            <a:ext cx="5763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Como vemos disponemos tres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EditText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 cinco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Button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13" y="1822678"/>
            <a:ext cx="9977718" cy="342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69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13946" y="492169"/>
            <a:ext cx="3146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El código fuente de nuestro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Activity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es el siguiente: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824" y="0"/>
            <a:ext cx="2952336" cy="685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884713" y="3949424"/>
            <a:ext cx="49187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Recordar de inicializar la propiedad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onClick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de cada botón para enlazarlo con el método respectivo: "alta","consultaporcodigo","consultapordescripcion","bajaporcodigo" y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modificacion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9842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52" y="2767307"/>
            <a:ext cx="8686799" cy="4090693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88259" y="0"/>
            <a:ext cx="1163618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1 - Alta de datos.</a:t>
            </a:r>
          </a:p>
          <a:p>
            <a:pPr algn="just"/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Cuando se presiona el botón "ALTA" se ejecuta el método "alta" recordemos inicializar la propiedad "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onClick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 del botón desde la ventana de visualización del archivo XML.</a:t>
            </a:r>
            <a:b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Lo primero que hacemos en este método es crear un objeto de la clase que planteamos anteriormente y le pasamos al constructor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(referencia del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Activity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actual), "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administracion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 (es el nombre de la base de datos que crearemos en el caso que no exista) luego pasamos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null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 un uno indicando que es la primer versión de la base de datos (en caso que cambiemos la estructura o agreguemos tablas por ejemplo podemos pasar un dos en lugar de un uno para que se ejecute el método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onUpgrade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donde indicamos la nuestra estructura de la base de datos)</a:t>
            </a:r>
          </a:p>
          <a:p>
            <a:pPr algn="just"/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Luego de crear un objeto de la clase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AdminSqLiteOpenHelper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procedemos a crear un objeto de la clase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SQLiteDataBase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llamando al método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getWritableDatabase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(la base de datos se abre en modo lectura y escritura).</a:t>
            </a:r>
          </a:p>
          <a:p>
            <a:pPr algn="just"/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Creamos un objeto de la clase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ContentValues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 mediante el método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put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inicializamos todos tos campos a cargar.</a:t>
            </a:r>
            <a:b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Seguidamente llamamos al método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insert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de la clase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SQLiteDatabase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pasando en el primer parámetro el nombre de la tabla, como segundo parámetro un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null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 por último el objeto de la clase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ContentValues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 inicializado (este método es el que provoca que se inserte una nueva fila en la tabla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articulos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en la base de datos llamada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administracion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</a:t>
            </a:r>
            <a:b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Borramos seguidamente los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EditText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 mostramos un mensaje para que conozca el operador que el alta de datos se efectuó en forma correcta:</a:t>
            </a:r>
            <a:endParaRPr lang="es-ES" sz="1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839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86870" y="134489"/>
            <a:ext cx="11376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2 - Consulta de articulo por código.</a:t>
            </a: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Cuando se presiona el botón "CONSULTA POR CODIGO" se ejecuta el método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consultaporcodigo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</a:t>
            </a:r>
            <a:endParaRPr lang="es-E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0" y="780820"/>
            <a:ext cx="10139082" cy="375146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79294" y="4343187"/>
            <a:ext cx="115913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En el método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consultaporcodigo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lo primero que hacemos es crear un objeto de la clase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AdminSQLiteOpenHelper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 obtener una referencia de la base de datos llamando al método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getWritableDatabase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Seguidamente definimos una variable de la clase Cursor y la inicializamos con el valor devuelto por el método llamado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rawQuery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s-ES" sz="1400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 clase Cursor almacena en este caso una fila o cero filas (una en caso que hayamos ingresado un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codigo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existente en la tabla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articulos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), llamamos al método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moveToFirst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() de la clase Cursor y retorna true en caso de existir un articulo con el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codigo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ingresado, en caso contrario retorna cero.</a:t>
            </a:r>
          </a:p>
          <a:p>
            <a:pPr algn="just"/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Para recuperar los datos propiamente dichos que queremos consultar llamamos al método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getString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 le pasamos la posición del campo a recuperar (comienza a numerarse en cero, en este ejemplo la columna cero representa el campo </a:t>
            </a:r>
            <a:r>
              <a:rPr lang="es-ES" sz="1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descripcion</a:t>
            </a:r>
            <a:r>
              <a:rPr lang="es-ES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 la columna 1 representa el campo precio)</a:t>
            </a:r>
            <a:endParaRPr lang="es-ES" sz="1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085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7881" y="327683"/>
            <a:ext cx="106052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3 - Consulta de articulo por descripción.</a:t>
            </a: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Cuando se presiona el botón "CONSULTA POR DESCRIPCION" se ejecuta el método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consultapordescripcion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</a:t>
            </a:r>
            <a:endParaRPr lang="es-E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245" y="1446496"/>
            <a:ext cx="9520518" cy="327821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09601" y="5210327"/>
            <a:ext cx="107307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En el método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consultapordescripcion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lo primero que hacemos es crear un objeto de la clase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AdminSQLiteOpenHelper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 obtener una referencia de la base de datos llamando al método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getWritableDatabase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Seguidamente definimos una variable de la clase Cursor y la inicializamos con el valor devuelto por el método llamado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rawQuery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7201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644589" y="83476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Es importante notar en el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where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de la clausula SQL hemos dispuesto comillas simples entre el contenido de la variable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descri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10375"/>
            <a:ext cx="11911035" cy="206578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554941" y="47284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Esto es obligatorio para los campos de tipo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text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(en este caso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descripcion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es de tipo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text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7414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37012" y="32456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4 - Baja o borrado de datos.</a:t>
            </a: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Para borrar uno o más registros la clase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SQLiteDatabase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tiene un método que le pasamos en el primer parámetro el nombre de la tabla y en el segundo la condición que debe cumplirse para que se borre la fila de la tabla. El método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delete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retorna un entero que indica la cantidad de registros borrados:</a:t>
            </a:r>
            <a:endParaRPr lang="es-E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8" y="2532531"/>
            <a:ext cx="10784541" cy="40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22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31693" y="275708"/>
            <a:ext cx="114210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5 - Modificación de datos.</a:t>
            </a: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En la modificación de datos debemos crear un objeto de la clase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ContentValues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 mediante el método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almacenar los valores para cada campo que será modificado. Luego se llama al método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update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de la clase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SQLiteDatabase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pasando el nombre de la tabla, el objeto de la clase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ContentValues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 la condición del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where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(el cuanto parámetro en este ejemplo no se lo emplea)</a:t>
            </a:r>
            <a:endParaRPr lang="es-E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6" y="2011924"/>
            <a:ext cx="10820400" cy="456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48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369127" y="76637"/>
            <a:ext cx="79492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Cuando ejecutamos el programa tenemos la siguiente interfaz:</a:t>
            </a:r>
            <a:endParaRPr lang="es-ES" dirty="0"/>
          </a:p>
        </p:txBody>
      </p:sp>
      <p:pic>
        <p:nvPicPr>
          <p:cNvPr id="6146" name="Picture 2" descr="base de datos andro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998" y="445969"/>
            <a:ext cx="3455485" cy="630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906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57199" y="272858"/>
            <a:ext cx="6822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Instalación del programa Android en un dispositivo real</a:t>
            </a:r>
            <a:endParaRPr lang="es-E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3082" y="930639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Normalmente uno cuando desarrolla aplicaciones en Android hace toda la programación, depuración y pruebas en un dispositivo virtual en la pc.</a:t>
            </a:r>
            <a:b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Ahora vamos a ver los pasos para probar la aplicación en un dispositivo Android real.</a:t>
            </a: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 primera forma que veremos de probar nuestra aplicación es copiar el archivo con extensión APK a nuestro dispositivo.</a:t>
            </a:r>
          </a:p>
          <a:p>
            <a:pPr algn="just">
              <a:buFont typeface="+mj-lt"/>
              <a:buAutoNum type="arabicPeriod"/>
            </a:pP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Primero en el ícono de configuración de nuestro teléfono o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tablet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android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seleccionamos la opción "Aplicaciones" -&gt; y marcamos la opción "Origen desconocido (Permitir la instalación de aplicaciones no pertenecientes al mercado)"</a:t>
            </a:r>
          </a:p>
          <a:p>
            <a:pPr algn="just">
              <a:buFont typeface="+mj-lt"/>
              <a:buAutoNum type="arabicPeriod"/>
            </a:pP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Desde nuestro equipo de escritorio enviamos un mail a nuestro celular adjuntando el archivo con extensión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apk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que se encuentra en el directorio app/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/outputs/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apk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de nuestro proyecto.</a:t>
            </a:r>
          </a:p>
          <a:p>
            <a:pPr algn="just">
              <a:buFont typeface="+mj-lt"/>
              <a:buAutoNum type="arabicPeriod"/>
            </a:pP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Abramos el mail desde nuestro celular y seleccionemos el archivo adjunto. Confirmamos que queremos instalarlo.</a:t>
            </a:r>
            <a:endParaRPr lang="es-E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Instalacion AP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734" y="355320"/>
            <a:ext cx="3429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006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166122" y="79792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Almacenamiento en una base de datos </a:t>
            </a:r>
            <a:r>
              <a:rPr lang="es-ES" b="1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SQLite</a:t>
            </a:r>
            <a:endParaRPr lang="es-E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3436" y="366663"/>
            <a:ext cx="3783105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Hemos visto hasta ahora dos modos de almacenar datos en forma permanente (archivos de texto y la clase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SharedPreferences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), ahora veremos otra herramienta nativa de Android para almacenar datos en una base de datos llamada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SQLite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.</a:t>
            </a: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SQLite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 es una base de datos Open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Source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, es muy popular en muchos dispositivos pequeños, como Android.</a:t>
            </a: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Las ventajas que presenta utilizar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SQLite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 es que no requiere configuración, no tiene un servidor de base de datos ejecutándose en un proceso separado y es relativamente simple su empleo.</a:t>
            </a:r>
            <a:endParaRPr kumimoji="0" lang="es-ES" altLang="es-ES" sz="12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Problema: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Confeccionar un programa que permita almacenar los datos de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articulos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. Crear la tabla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articulos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 y definir los campos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codigo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, descripción del articulo y precio.</a:t>
            </a:r>
            <a:b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</a:b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El programa debe permitir:</a:t>
            </a:r>
            <a:b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</a:b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</a:rPr>
              <a:t>1 - Carga de articulo. 2 - Consulta por el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</a:rPr>
              <a:t>codigo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</a:rPr>
              <a:t>. 3 - Consulta por la descripción. 4 - Borrado de un articulo ingresando su código. 4 - Modificación de la descripción y el precio. </a:t>
            </a: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Crear un proyecto en Android Studio y definir como nombre: Proyecto019</a:t>
            </a: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Lo primero que haremos es crear una clase que herede de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SQLiteOpenHelper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. Esta clase nos permite crear la base de datos y actualizar la estructura de tablas y datos iniciales.</a:t>
            </a: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Para crear una nueva clase desde Android Studio procedemos a presionar el botón derecho del mouse sobre la carpeta que contienen todos los archivo java del proyecto y seleccionamos New - &gt; Java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Class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:</a:t>
            </a: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7" name="Picture 3" descr="Crear clase en Android 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98" y="1120521"/>
            <a:ext cx="7905750" cy="53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157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548067" y="0"/>
            <a:ext cx="4181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Ya podemos probar nuestra aplicación:</a:t>
            </a:r>
            <a:endParaRPr lang="es-ES" dirty="0"/>
          </a:p>
        </p:txBody>
      </p:sp>
      <p:pic>
        <p:nvPicPr>
          <p:cNvPr id="8194" name="Picture 2" descr="Instalacion AP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005" y="507719"/>
            <a:ext cx="3429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859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862644" y="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Layout</a:t>
            </a:r>
            <a:r>
              <a:rPr lang="es-ES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b="1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LinearLayout</a:t>
            </a:r>
            <a:r>
              <a:rPr lang="es-ES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</a:t>
            </a:r>
            <a:endParaRPr lang="es-E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15154" y="268052"/>
            <a:ext cx="4607859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Android organiza las componentes visuales (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Button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EditText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TextView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etc.) en pantalla mediante contenedores llamados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Hasta ahora no nos ha preocupada como organizar una pantalla, sino nos hemos centrado en la funcionalidad de cada programa que implementamos.</a:t>
            </a: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Ahora comenzaremos a preocuparnos como organizar y disponer las componentes dentro de la pantalla.</a:t>
            </a: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LinearLayout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LinearLayout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es uno de los diseños más simples y más empleado. Simplemente establece los componentes visuales uno junto al otro, ya sea horizontal o verticalmente.</a:t>
            </a: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Creemos un proyecto llamado Proyecto020, borremos el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TextView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que agrega por defecto el Android Studio.</a:t>
            </a: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 la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Palette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 de componentes de Android Studio arrastraremos de la pestaña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Layouts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 el objeto de la clase "Linear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(Vertical)":</a:t>
            </a:r>
            <a:endParaRPr lang="es-E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Linear Layout Vertic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624" y="397146"/>
            <a:ext cx="7153836" cy="620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498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21341" y="112531"/>
            <a:ext cx="83551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Ahora podemos ver que sucede cuando disponemos cinco botones dentro del contenedor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LinearLayout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(Todos los botones se disponen obligatoriamente uno debajo del otro y no hay posibilidad de ubicarlos con el mouse):</a:t>
            </a:r>
            <a:endParaRPr lang="es-ES" dirty="0"/>
          </a:p>
        </p:txBody>
      </p:sp>
      <p:pic>
        <p:nvPicPr>
          <p:cNvPr id="10242" name="Picture 2" descr="Linear Layout Vertic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88" y="1255059"/>
            <a:ext cx="6096560" cy="547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7037294" y="1509716"/>
            <a:ext cx="427616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El primer cambio que podemos hacer a esta tipo de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es cambiar la propiedad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orientation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 por el valor horizontal (esto hace que los botones se dispongan uno al lado del otro y no hay posibilidad de disponer controles uno debajo de otro)</a:t>
            </a: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Hay que tener en cuenta que si los controles no entran en pantalla los mismos no se ven y si son botones como en este caso es imposible hacer clic sobre los mismos:</a:t>
            </a: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También debemos seleccionar cada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Button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 cambiar la propiedad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layout_width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por el valor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wrap_content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 para que cada botón no ocupe todo el ancho del dispositivo.</a:t>
            </a:r>
            <a:endParaRPr lang="es-E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334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33082" y="246095"/>
            <a:ext cx="3128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Luego podemos ver que inclusive si hay muchos botones no todos se ven:</a:t>
            </a:r>
            <a:endParaRPr lang="es-ES" dirty="0"/>
          </a:p>
        </p:txBody>
      </p:sp>
      <p:pic>
        <p:nvPicPr>
          <p:cNvPr id="11266" name="Picture 2" descr="Linear Layout Vertic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221" y="372036"/>
            <a:ext cx="6953437" cy="606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233082" y="1820759"/>
            <a:ext cx="31286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Tengamos en cuenta que en la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Palette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 de Android Studio aparecen dos opciones para disponer "Linear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(Horizontal)" o "Linear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(Vertical)" la única diferencia es que se inicializa la propiedad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orientation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 con el valor: horizontal o vertical.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6464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09598" y="541528"/>
            <a:ext cx="10237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Eliminando el </a:t>
            </a:r>
            <a:r>
              <a:rPr lang="es-ES" b="1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RelativeLayout</a:t>
            </a:r>
            <a:r>
              <a:rPr lang="es-ES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de la raíz de la aplicación.</a:t>
            </a: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Si no necesitamos que la raíz de la interfaz defina un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RelativeLayout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podemos disponer en su lugar por ejemplo un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LinearLayout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Modificaremos el programa hecho hasta ahora de tal forma que la interfaz sea solo un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LinearLayout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con orientación vertical y con 5 botones en su interior.</a:t>
            </a: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No lo podemos hacer en forma visual con Android Studio, debemos modificar manualmente el código del archivo XML, cambiamos la vista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Design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 por "Text":</a:t>
            </a:r>
            <a:endParaRPr lang="es-E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0" name="Picture 2" descr="LinearLay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764" y="2703696"/>
            <a:ext cx="600075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021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572871" y="32768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Procedemos a modificar el nombre del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 definir e inicializar la propiedad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orientation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 (Remplazamos el nombre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RelativeLayout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por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LinearLayout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 agregamos la propiedad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android:orientation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="vertical"):</a:t>
            </a:r>
            <a:endParaRPr lang="es-ES" dirty="0"/>
          </a:p>
        </p:txBody>
      </p:sp>
      <p:pic>
        <p:nvPicPr>
          <p:cNvPr id="13314" name="Picture 2" descr="LinearLay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871" y="2045166"/>
            <a:ext cx="5895975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753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28918" y="793847"/>
            <a:ext cx="39803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Ahora podemos disponer los botones en la interfaz y aparecerán uno debajo del otro similar a como empezamos pero será mas eficiente ya que no hay un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RelativeLayout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en la raíz de la interfaz:</a:t>
            </a:r>
            <a:endParaRPr lang="es-ES" dirty="0"/>
          </a:p>
        </p:txBody>
      </p:sp>
      <p:pic>
        <p:nvPicPr>
          <p:cNvPr id="14338" name="Picture 2" descr="LinearLay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959" y="367552"/>
            <a:ext cx="5911789" cy="584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10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432863" y="0"/>
            <a:ext cx="2501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Layout</a:t>
            </a:r>
            <a:r>
              <a:rPr lang="es-ES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b="1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TableLayout</a:t>
            </a:r>
            <a:r>
              <a:rPr lang="es-ES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</a:t>
            </a:r>
            <a:endParaRPr lang="es-E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36494" y="816312"/>
            <a:ext cx="446442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El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de tipo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TableLayout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agrupa componentes en filas y columnas. Un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TableLayout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contiene un conjunto de componentes de tipo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TableRow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que es el que agrupa componentes visuales por cada fila (cada fila puede tener distinta cantidad de componentes visuales)</a:t>
            </a:r>
          </a:p>
          <a:p>
            <a:pPr algn="just"/>
            <a:r>
              <a:rPr lang="es-ES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Problema</a:t>
            </a: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Disponer 9 botones en forma de un tablero de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TaTeTi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Utilizar un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TableLayout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tres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TableRow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 nueve botones.</a:t>
            </a: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Primero creemos el Proyecto021 y vamos a la pestaña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identifiquemos la componente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TableLayout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 y la arrastramos al interior de la interfaz visual, cuando disponemos el objeto dentro de la ventana podemos ver en el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Component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Tree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 que el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TabletLayout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contiene 4 objetos de tipo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Row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":</a:t>
            </a:r>
            <a:endParaRPr lang="es-E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362" name="Picture 2" descr="TableLay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352" y="601525"/>
            <a:ext cx="6738283" cy="613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793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77906" y="1002756"/>
            <a:ext cx="438374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Como nuestro problema requiere solo tres filas procedemos a borrar un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TableRow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 desde la ventana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Component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Tree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Luego de esto tenemos toda la pantalla cubierta con una componente de tipo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TableLayout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", ahora tenemos que empezar a disponer cada uno de los botones en cada fila.</a:t>
            </a:r>
            <a:b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s-E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 forma más sencilla es arrastrar los botones no a la vista de diseño sino a la ventana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Component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Tree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 a la fila correspondiente:</a:t>
            </a:r>
            <a:endParaRPr lang="es-E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386" name="Picture 2" descr="TableLay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270" y="312474"/>
            <a:ext cx="6890684" cy="628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329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21341" y="2371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Debemos arrastrar cada uno de los 9 botones al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TableRow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respectivo :</a:t>
            </a:r>
            <a:endParaRPr lang="es-ES" dirty="0"/>
          </a:p>
        </p:txBody>
      </p:sp>
      <p:pic>
        <p:nvPicPr>
          <p:cNvPr id="17410" name="Picture 2" descr="TableLay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727" y="481803"/>
            <a:ext cx="4810873" cy="612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81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707341" y="2420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En este diálogo ingresamos el nombre de nuestra clase, en nuestro ejemplo la llamaremos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AdminSQLiteOpenHelper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</a:t>
            </a:r>
            <a:endParaRPr lang="es-ES" dirty="0"/>
          </a:p>
        </p:txBody>
      </p:sp>
      <p:pic>
        <p:nvPicPr>
          <p:cNvPr id="2050" name="Picture 2" descr="Crear clase en Android 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80" y="1591235"/>
            <a:ext cx="5086350" cy="41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128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9976" y="50697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Otra posibilidad que nos da este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es que un control se expanda más de una celda.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Disponer un cuarto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TableRow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 de la pestaña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Layouts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 y agregar un botón en la cuarta fila del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TableLayout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</a:t>
            </a:r>
            <a:endParaRPr lang="es-ES" dirty="0"/>
          </a:p>
        </p:txBody>
      </p:sp>
      <p:pic>
        <p:nvPicPr>
          <p:cNvPr id="18434" name="Picture 2" descr="TableLay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92" y="354577"/>
            <a:ext cx="5259108" cy="607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691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13764" y="448252"/>
            <a:ext cx="32362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Ahora cambiamos a modo de "Text" en Android Studio y procedemos a agregar la propiedad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layout_span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 con el valor 3:</a:t>
            </a:r>
            <a:endParaRPr lang="es-ES" dirty="0"/>
          </a:p>
        </p:txBody>
      </p:sp>
      <p:pic>
        <p:nvPicPr>
          <p:cNvPr id="19458" name="Picture 2" descr="TableLay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266" y="338431"/>
            <a:ext cx="6994993" cy="626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96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984103" y="226019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Layout</a:t>
            </a:r>
            <a:r>
              <a:rPr lang="es-ES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b="1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FrameLayout</a:t>
            </a:r>
            <a:r>
              <a:rPr lang="es-ES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</a:t>
            </a:r>
            <a:endParaRPr lang="es-E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79294" y="410685"/>
            <a:ext cx="494851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El control de tipo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FrameLayout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dispone dentro del contenedor todos los controles visuales alineados al vértice superior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izquierdo,centrado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vértice inferior derecho etc. (tiene nueve posiciones posibles).</a:t>
            </a:r>
            <a:b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Si disponemos dos o más controles los mismos se apilan.</a:t>
            </a: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Por ejemplo si disponemos dentro de un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FrameLayout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un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ImageView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 un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Button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luego el botón se superpone a la imagen.</a:t>
            </a: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Una actividad posible del control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FrameLayout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es disponer una serie de controles visuales no visibles e ir alternando cual se hace visible.</a:t>
            </a:r>
          </a:p>
          <a:p>
            <a:pPr algn="just"/>
            <a:r>
              <a:rPr lang="es-ES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Problema:</a:t>
            </a: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Disponer un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ImageView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 un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Button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dentro de un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FrameLayout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Cuando se inicia la aplicación mostrar solo el botón y al ser presionado ocultar el botón y hacer visible la imagen que muestra el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ImageView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Crear un proyecto en Android Studio y definir como nombre: Proyecto022</a:t>
            </a:r>
          </a:p>
          <a:p>
            <a:pPr algn="just"/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Disponemos un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FrameLayout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</a:t>
            </a:r>
            <a:endParaRPr lang="es-E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82" name="Picture 2" descr="FrameLay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99" y="885815"/>
            <a:ext cx="6415554" cy="563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44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42047" y="896488"/>
            <a:ext cx="36217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Seguidamente dentro del mismo agregamos un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ImageView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 seleccionamos una imagen que ya tiene el sistema Android:</a:t>
            </a:r>
            <a:endParaRPr lang="es-ES" dirty="0"/>
          </a:p>
        </p:txBody>
      </p:sp>
      <p:pic>
        <p:nvPicPr>
          <p:cNvPr id="21506" name="Picture 2" descr="FrameLay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577" y="587188"/>
            <a:ext cx="7536142" cy="585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023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19953" y="5777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También disponemos un botón dentro del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FrameLayout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 iniciamos las propiedades ID,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onClick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 Text:</a:t>
            </a:r>
            <a:endParaRPr lang="es-ES" dirty="0"/>
          </a:p>
        </p:txBody>
      </p:sp>
      <p:pic>
        <p:nvPicPr>
          <p:cNvPr id="22530" name="Picture 2" descr="FrameLay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704" y="1377296"/>
            <a:ext cx="58674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166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34471" y="857507"/>
            <a:ext cx="389385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Seleccionamos el control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ImageView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 fijamos la propiedad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visibility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con el valor invisible (esto hace que la imagen no se muestre en pantalla), tener en cuenta que para acceder a esta propiedad de la clase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ImageView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debemos cambiar la vista de propiedades a "View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all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properties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":</a:t>
            </a:r>
            <a:endParaRPr lang="es-ES" dirty="0"/>
          </a:p>
        </p:txBody>
      </p:sp>
      <p:pic>
        <p:nvPicPr>
          <p:cNvPr id="23554" name="Picture 2" descr="FrameLay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340" y="731766"/>
            <a:ext cx="7600950" cy="55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254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89500" y="528028"/>
            <a:ext cx="3377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El código fuente de la clase es: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882" y="0"/>
            <a:ext cx="6785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58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088773" y="698358"/>
            <a:ext cx="5386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Ya tenemos un nuevo archivo en nuestro proyecto:</a:t>
            </a:r>
            <a:endParaRPr lang="es-ES" dirty="0"/>
          </a:p>
        </p:txBody>
      </p:sp>
      <p:pic>
        <p:nvPicPr>
          <p:cNvPr id="3074" name="Picture 2" descr="Crear clase en Android 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351" y="1603655"/>
            <a:ext cx="8791575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3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752165" y="33664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Ahora tenemos que codificar esta clase que tiene por objetivo administrar la base de datos que crearemos. Primero hacemos que nuestra clase herede de la clase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SQLiteOpenHelper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2025595"/>
            <a:ext cx="10399059" cy="40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35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409825" y="280644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 clase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SQLiteOpenHelper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requiere que se implementen dos métodos obligatoriamente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onCreate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onUpgrade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podemos hacer que el Android Studio nos ayude en su codificación así no tenemos que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tipearlos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nosotros: presionamos la teclas "ALT" y "ENTER" teniendo el cursor sobre el nombre de la clase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AdminSQLiteOpenHelper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 y nos aparece un menú donde seleccionamos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Implement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Methods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 y luego un diálogo donde seleccionamos los métodos a implementar:</a:t>
            </a:r>
            <a:endParaRPr lang="es-ES" dirty="0"/>
          </a:p>
        </p:txBody>
      </p:sp>
      <p:pic>
        <p:nvPicPr>
          <p:cNvPr id="4098" name="Picture 2" descr="Crear clase en Android 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988" y="3147825"/>
            <a:ext cx="360045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195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268673" y="447346"/>
            <a:ext cx="4489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Ya tenemos la clase con los dos métodos: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890"/>
            <a:ext cx="12192000" cy="552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60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13763" y="240756"/>
            <a:ext cx="114120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Pero todavía nos marca un error ya que la clase padre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SQLiteOpenHelper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implementa constructores que tienen parámetros, entonces tenemos que definir el constructor en esta clase, para ello estando el cursor sobre el nombre de la clase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AdminSQLiteOpenHelper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 presionamos nuevamente las teclas "ALT" y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Enter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 y en el menú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contectual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que aparece seleccionamos "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Create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constructor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matching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super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". Aparece un diálogo con todos los constructores que implementa la clase padre (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seleccionammos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el que tiene tres parámetros):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152400" y="2949407"/>
            <a:ext cx="31376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Ahora la clase no muestra ningún error y pasaremos a implementar la creación de la tabla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articulos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dentro del método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onCreate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240" y="2052918"/>
            <a:ext cx="8110537" cy="45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40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39271" y="270774"/>
            <a:ext cx="47692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Hemos codificado en el método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onCreate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la creación de la tabla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articulos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con los campos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codigo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(que es entero y clave primaria),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descripcion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que es de tipo texto y precio es un valor real. El método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onCreate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se ejecutará una única vez (Eventualmente si uno quiere modificar la estructura de la tabla debemos hacerlo en el método </a:t>
            </a:r>
            <a:r>
              <a:rPr lang="es-E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onUpgrade</a:t>
            </a:r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).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418446" y="2886653"/>
            <a:ext cx="5074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Ahora implementemos la interfaz visual para resolver nuestro problema. Debemos crear en nuestro archivo activity_main.xml la siguiente interfaz:</a:t>
            </a:r>
            <a:endParaRPr lang="es-ES" dirty="0"/>
          </a:p>
        </p:txBody>
      </p:sp>
      <p:pic>
        <p:nvPicPr>
          <p:cNvPr id="5122" name="Picture 2" descr="Crear clase en Android 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305" y="107808"/>
            <a:ext cx="5716308" cy="661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0104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1743</Words>
  <Application>Microsoft Office PowerPoint</Application>
  <PresentationFormat>Panorámica</PresentationFormat>
  <Paragraphs>92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3" baseType="lpstr">
      <vt:lpstr>Arial Unicode MS</vt:lpstr>
      <vt:lpstr>arial</vt:lpstr>
      <vt:lpstr>arial</vt:lpstr>
      <vt:lpstr>Calibri</vt:lpstr>
      <vt:lpstr>Calibri Light</vt:lpstr>
      <vt:lpstr>Playfair Display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blanco gómez</dc:creator>
  <cp:lastModifiedBy>carlos blanco gómez</cp:lastModifiedBy>
  <cp:revision>9</cp:revision>
  <dcterms:created xsi:type="dcterms:W3CDTF">2020-10-22T22:32:29Z</dcterms:created>
  <dcterms:modified xsi:type="dcterms:W3CDTF">2020-10-23T06:44:18Z</dcterms:modified>
</cp:coreProperties>
</file>